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73" r:id="rId4"/>
    <p:sldId id="263" r:id="rId5"/>
    <p:sldId id="264" r:id="rId6"/>
    <p:sldId id="266" r:id="rId7"/>
    <p:sldId id="265" r:id="rId8"/>
    <p:sldId id="290" r:id="rId9"/>
    <p:sldId id="301" r:id="rId10"/>
    <p:sldId id="275" r:id="rId11"/>
    <p:sldId id="291" r:id="rId12"/>
    <p:sldId id="303" r:id="rId13"/>
    <p:sldId id="302" r:id="rId14"/>
    <p:sldId id="272" r:id="rId15"/>
    <p:sldId id="298" r:id="rId1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3F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microsoft.com/office/2007/relationships/media" Target="file:///D:\&#1055;&#1088;&#1086;&#1077;&#1082;&#1090;%20&#1050;&#1085;&#1080;&#1078;&#1082;&#1080;&#1085;&#1072;%20&#1085;&#1077;&#1076;&#1077;&#1083;&#1103;\&#1092;&#1086;&#1090;&#1086;%20&#1082;%20&#1087;&#1088;&#1086;&#1077;&#1082;&#1090;&#1091;\&#1085;&#1072;&#1089;&#1090;&#1103;.mp4" TargetMode="External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5;&#1088;&#1086;&#1077;&#1082;&#1090;%20&#1050;&#1085;&#1080;&#1078;&#1082;&#1080;&#1085;&#1072;%20&#1085;&#1077;&#1076;&#1077;&#1083;&#1103;\&#1092;&#1086;&#1090;&#1086;%20&#1082;%20&#1087;&#1088;&#1086;&#1077;&#1082;&#1090;&#1091;\&#1085;&#1072;&#1089;&#1090;&#1103;.mp4" TargetMode="External"/><Relationship Id="rId6" Type="http://schemas.openxmlformats.org/officeDocument/2006/relationships/image" Target="../media/image54.jpeg"/><Relationship Id="rId11" Type="http://schemas.openxmlformats.org/officeDocument/2006/relationships/image" Target="../media/image58.jpeg"/><Relationship Id="rId5" Type="http://schemas.openxmlformats.org/officeDocument/2006/relationships/image" Target="../media/image53.jpeg"/><Relationship Id="rId10" Type="http://schemas.openxmlformats.org/officeDocument/2006/relationships/image" Target="../media/image57.jpeg"/><Relationship Id="rId4" Type="http://schemas.openxmlformats.org/officeDocument/2006/relationships/image" Target="../media/image52.jpeg"/><Relationship Id="rId9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8424936" cy="792088"/>
          </a:xfrm>
          <a:noFill/>
        </p:spPr>
        <p:txBody>
          <a:bodyPr>
            <a:normAutofit/>
          </a:bodyPr>
          <a:lstStyle/>
          <a:p>
            <a:r>
              <a:rPr lang="ru-RU" sz="1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«КРАСНОГОРСКИЙ ДЕТСКИЙ САД»</a:t>
            </a:r>
            <a:endParaRPr lang="ru-RU" sz="18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136904" cy="3168352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МАРАФОН</a:t>
            </a:r>
            <a:r>
              <a:rPr lang="ru-RU" sz="6600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6000" b="1" dirty="0" smtClean="0">
                <a:ln w="10541" cmpd="sng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«ЧИТАЕМ ВМЕСТЕ»</a:t>
            </a:r>
            <a:endParaRPr lang="ru-RU" sz="6000" b="1" dirty="0">
              <a:ln w="10541" cmpd="sng">
                <a:solidFill>
                  <a:srgbClr val="7030A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роект Книжкина неделя\фото к проекту\png-transparent-book-reading-illustration-owl-animals-photography-vertebrate.png"/>
          <p:cNvPicPr>
            <a:picLocks noChangeAspect="1" noChangeArrowheads="1"/>
          </p:cNvPicPr>
          <p:nvPr/>
        </p:nvPicPr>
        <p:blipFill>
          <a:blip r:embed="rId2" cstate="print"/>
          <a:srcRect l="14008" r="24359" b="1947"/>
          <a:stretch>
            <a:fillRect/>
          </a:stretch>
        </p:blipFill>
        <p:spPr bwMode="auto">
          <a:xfrm>
            <a:off x="7236296" y="836712"/>
            <a:ext cx="1584176" cy="2520280"/>
          </a:xfrm>
          <a:prstGeom prst="rect">
            <a:avLst/>
          </a:prstGeom>
          <a:noFill/>
        </p:spPr>
      </p:pic>
      <p:pic>
        <p:nvPicPr>
          <p:cNvPr id="2050" name="Picture 2" descr="C:\Users\Win10Pro\Desktop\Читаем вместе\IMG-20230426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1977685" cy="2636912"/>
          </a:xfrm>
          <a:prstGeom prst="rect">
            <a:avLst/>
          </a:prstGeom>
          <a:noFill/>
        </p:spPr>
      </p:pic>
      <p:pic>
        <p:nvPicPr>
          <p:cNvPr id="2051" name="Picture 3" descr="C:\Users\Win10Pro\Desktop\Читаем вместе\IMG-20230426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04664"/>
            <a:ext cx="2180778" cy="2907704"/>
          </a:xfrm>
          <a:prstGeom prst="rect">
            <a:avLst/>
          </a:prstGeom>
          <a:noFill/>
        </p:spPr>
      </p:pic>
      <p:pic>
        <p:nvPicPr>
          <p:cNvPr id="2052" name="Picture 4" descr="C:\Users\Win10Pro\Desktop\Читаем вместе\IMG-20230426-WA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620688"/>
            <a:ext cx="2160240" cy="2880320"/>
          </a:xfrm>
          <a:prstGeom prst="rect">
            <a:avLst/>
          </a:prstGeom>
          <a:noFill/>
        </p:spPr>
      </p:pic>
      <p:pic>
        <p:nvPicPr>
          <p:cNvPr id="2053" name="Picture 5" descr="C:\Users\Win10Pro\Desktop\Читаем вместе\IMG-20230426-WA00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3068960"/>
            <a:ext cx="2430270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1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«Читаем вместе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92696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 раках марафона «Читаем вместе» в каждой группе был проведена работа по проекту </a:t>
            </a:r>
            <a:r>
              <a:rPr lang="ru-RU" dirty="0" smtClean="0"/>
              <a:t>«Читаем вместе»</a:t>
            </a:r>
            <a:endParaRPr lang="ru-RU" dirty="0"/>
          </a:p>
        </p:txBody>
      </p:sp>
      <p:pic>
        <p:nvPicPr>
          <p:cNvPr id="4098" name="Picture 2" descr="C:\Users\Win10Pro\Desktop\Читаем вместе\2023-04-27_11-36-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1825923" cy="2558894"/>
          </a:xfrm>
          <a:prstGeom prst="rect">
            <a:avLst/>
          </a:prstGeom>
          <a:noFill/>
        </p:spPr>
      </p:pic>
      <p:pic>
        <p:nvPicPr>
          <p:cNvPr id="4099" name="Picture 3" descr="C:\Users\Win10Pro\Desktop\Читаем вместе\2023-04-27_11-36-4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484784"/>
            <a:ext cx="2211884" cy="1883281"/>
          </a:xfrm>
          <a:prstGeom prst="rect">
            <a:avLst/>
          </a:prstGeom>
          <a:noFill/>
        </p:spPr>
      </p:pic>
      <p:pic>
        <p:nvPicPr>
          <p:cNvPr id="4100" name="Picture 4" descr="C:\Users\Win10Pro\Desktop\Читаем вместе\IMG_20210401_1017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005064"/>
            <a:ext cx="2736304" cy="20522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72000" y="1340769"/>
            <a:ext cx="40324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первой младшей группе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проведены: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Акция «Сказка на ночь»,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Развлечение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нижкины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именины»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Созданы Книжки-малышки</a:t>
            </a:r>
          </a:p>
          <a:p>
            <a:pPr algn="ctr"/>
            <a:endParaRPr lang="ru-RU" dirty="0" smtClean="0"/>
          </a:p>
        </p:txBody>
      </p:sp>
      <p:pic>
        <p:nvPicPr>
          <p:cNvPr id="4101" name="Picture 5" descr="C:\Users\Win10Pro\Desktop\Читаем вместе\IMG_20221130_155614.jpg"/>
          <p:cNvPicPr>
            <a:picLocks noChangeAspect="1" noChangeArrowheads="1"/>
          </p:cNvPicPr>
          <p:nvPr/>
        </p:nvPicPr>
        <p:blipFill>
          <a:blip r:embed="rId5" cstate="print"/>
          <a:srcRect r="18699" b="26829"/>
          <a:stretch>
            <a:fillRect/>
          </a:stretch>
        </p:blipFill>
        <p:spPr bwMode="auto">
          <a:xfrm>
            <a:off x="6660231" y="2564904"/>
            <a:ext cx="2220247" cy="2664296"/>
          </a:xfrm>
          <a:prstGeom prst="rect">
            <a:avLst/>
          </a:prstGeom>
          <a:noFill/>
        </p:spPr>
      </p:pic>
      <p:pic>
        <p:nvPicPr>
          <p:cNvPr id="4102" name="Picture 6" descr="C:\Users\Win10Pro\Desktop\Читаем вместе\IMG_20210401_1628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2852936"/>
            <a:ext cx="3024336" cy="226825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39952" y="260648"/>
            <a:ext cx="403244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 второй младшей группе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рамках проекта проведен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челлендж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«Читаем вместе «Теремок»»</a:t>
            </a:r>
          </a:p>
          <a:p>
            <a:pPr algn="ctr"/>
            <a:endParaRPr lang="ru-RU" dirty="0" smtClean="0"/>
          </a:p>
        </p:txBody>
      </p:sp>
      <p:pic>
        <p:nvPicPr>
          <p:cNvPr id="5122" name="Picture 2" descr="C:\Users\Win10Pro\Desktop\Читаем вместе\Screenshot_20230427_1122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0"/>
            <a:ext cx="2891159" cy="2202533"/>
          </a:xfrm>
          <a:prstGeom prst="rect">
            <a:avLst/>
          </a:prstGeom>
          <a:noFill/>
        </p:spPr>
      </p:pic>
      <p:pic>
        <p:nvPicPr>
          <p:cNvPr id="5123" name="Picture 3" descr="C:\Users\Win10Pro\Desktop\Читаем вместе\Screenshot_20230427_112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852936"/>
            <a:ext cx="2088232" cy="3612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C:\Users\Win10Pro\Desktop\Читаем вместе\Screenshot_20230427_112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2924944"/>
            <a:ext cx="199519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7" name="Picture 7" descr="C:\Users\Win10Pro\Desktop\Читаем вместе\Screenshot_20230427_1122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2852936"/>
            <a:ext cx="1707849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Win10Pro\Desktop\Читаем вместе\Screenshot_20230427_1121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1052736"/>
            <a:ext cx="175372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Win10Pro\Desktop\Читаем вместе\Screenshot_20230427_1121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1124744"/>
            <a:ext cx="1872208" cy="3207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 spokes="2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Win10Pro\Desktop\Читаем вместе\IMG_20210331_0826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48680"/>
            <a:ext cx="2808312" cy="2106234"/>
          </a:xfrm>
          <a:prstGeom prst="rect">
            <a:avLst/>
          </a:prstGeom>
          <a:noFill/>
        </p:spPr>
      </p:pic>
      <p:pic>
        <p:nvPicPr>
          <p:cNvPr id="6147" name="Picture 3" descr="C:\Users\Win10Pro\Desktop\Читаем вместе\IMG_20230419_16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60648"/>
            <a:ext cx="1728192" cy="2304256"/>
          </a:xfrm>
          <a:prstGeom prst="rect">
            <a:avLst/>
          </a:prstGeom>
          <a:noFill/>
        </p:spPr>
      </p:pic>
      <p:pic>
        <p:nvPicPr>
          <p:cNvPr id="6" name="Picture 7" descr="D:\Проект Книжкина неделя\фото к проекту\IMG-20210322-WA0138.jpg"/>
          <p:cNvPicPr>
            <a:picLocks noChangeAspect="1" noChangeArrowheads="1"/>
          </p:cNvPicPr>
          <p:nvPr/>
        </p:nvPicPr>
        <p:blipFill>
          <a:blip r:embed="rId5" cstate="print"/>
          <a:srcRect t="13973" b="14766"/>
          <a:stretch>
            <a:fillRect/>
          </a:stretch>
        </p:blipFill>
        <p:spPr bwMode="auto">
          <a:xfrm>
            <a:off x="6876256" y="2564904"/>
            <a:ext cx="1800200" cy="2668303"/>
          </a:xfrm>
          <a:prstGeom prst="rect">
            <a:avLst/>
          </a:prstGeom>
          <a:noFill/>
        </p:spPr>
      </p:pic>
      <p:pic>
        <p:nvPicPr>
          <p:cNvPr id="9" name="Picture 2" descr="C:\Users\Win10Pro\Desktop\Читаем вместе\IMG_20230403_0902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1628800"/>
            <a:ext cx="2214246" cy="2952328"/>
          </a:xfrm>
          <a:prstGeom prst="rect">
            <a:avLst/>
          </a:prstGeom>
          <a:noFill/>
        </p:spPr>
      </p:pic>
      <p:pic>
        <p:nvPicPr>
          <p:cNvPr id="7" name="настя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link="rId7"/>
              </p:ext>
            </p:extLst>
          </p:nvPr>
        </p:nvPicPr>
        <p:blipFill>
          <a:blip r:embed="rId8" cstate="print"/>
          <a:srcRect t="25200" r="21621" b="8651"/>
          <a:stretch>
            <a:fillRect/>
          </a:stretch>
        </p:blipFill>
        <p:spPr>
          <a:xfrm>
            <a:off x="4644008" y="260648"/>
            <a:ext cx="2329933" cy="2171733"/>
          </a:xfrm>
          <a:prstGeom prst="rect">
            <a:avLst/>
          </a:prstGeom>
        </p:spPr>
      </p:pic>
      <p:pic>
        <p:nvPicPr>
          <p:cNvPr id="8" name="Picture 2" descr="D:\Проект Книжкина неделя\фото к проекту\IMG-20210322-WA000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6016" y="2204864"/>
            <a:ext cx="2160240" cy="2880320"/>
          </a:xfrm>
          <a:prstGeom prst="rect">
            <a:avLst/>
          </a:prstGeom>
          <a:noFill/>
        </p:spPr>
      </p:pic>
      <p:pic>
        <p:nvPicPr>
          <p:cNvPr id="6149" name="Picture 5" descr="C:\Users\Win10Pro\Desktop\Читаем вместе\IMG-20230426-WA000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79712" y="4077072"/>
            <a:ext cx="1944216" cy="2592288"/>
          </a:xfrm>
          <a:prstGeom prst="rect">
            <a:avLst/>
          </a:prstGeom>
          <a:noFill/>
        </p:spPr>
      </p:pic>
      <p:pic>
        <p:nvPicPr>
          <p:cNvPr id="6148" name="Picture 4" descr="C:\Users\Win10Pro\Desktop\Читаем вместе\IMG-20210322-WA000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3928" y="4365104"/>
            <a:ext cx="1946102" cy="194421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79512" y="2636912"/>
            <a:ext cx="28083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Читайте, девчонки!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Читайте, мальчишки!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Плохому не учат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Любимые книжки!</a:t>
            </a:r>
          </a:p>
          <a:p>
            <a:pPr algn="ctr"/>
            <a:endParaRPr lang="ru-RU" dirty="0" smtClean="0"/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Win10Pro\Desktop\Читаем вместе\IMG-20230426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2052228" cy="2736304"/>
          </a:xfrm>
          <a:prstGeom prst="rect">
            <a:avLst/>
          </a:prstGeom>
          <a:noFill/>
        </p:spPr>
      </p:pic>
      <p:pic>
        <p:nvPicPr>
          <p:cNvPr id="8197" name="Picture 5" descr="C:\Users\Win10Pro\Desktop\Читаем вместе\IMG-20230426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212976"/>
            <a:ext cx="2088232" cy="2784309"/>
          </a:xfrm>
          <a:prstGeom prst="rect">
            <a:avLst/>
          </a:prstGeom>
          <a:noFill/>
        </p:spPr>
      </p:pic>
      <p:pic>
        <p:nvPicPr>
          <p:cNvPr id="8198" name="Picture 6" descr="C:\Users\Win10Pro\Desktop\Читаем вместе\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068960"/>
            <a:ext cx="4128458" cy="3096344"/>
          </a:xfrm>
          <a:prstGeom prst="rect">
            <a:avLst/>
          </a:prstGeom>
          <a:noFill/>
        </p:spPr>
      </p:pic>
      <p:pic>
        <p:nvPicPr>
          <p:cNvPr id="8196" name="Picture 4" descr="C:\Users\Win10Pro\Desktop\Читаем вместе\IMG-20230426-WA0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76672"/>
            <a:ext cx="2016224" cy="2688299"/>
          </a:xfrm>
          <a:prstGeom prst="rect">
            <a:avLst/>
          </a:prstGeom>
          <a:noFill/>
        </p:spPr>
      </p:pic>
      <p:pic>
        <p:nvPicPr>
          <p:cNvPr id="8195" name="Picture 3" descr="C:\Users\Win10Pro\Desktop\Читаем вместе\IMG-20230426-WA00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404664"/>
            <a:ext cx="2322258" cy="3096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2996952"/>
            <a:ext cx="68884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</a:t>
            </a:r>
            <a:b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ЗА ВНИМАНИЕ!!!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D:\Проект Книжкина неделя\фото к проекту\2kqmvxh16bswwsw4w0wo8csw80c0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3672408" cy="26868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460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endParaRPr lang="ru-RU" sz="2400" b="1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539552" y="980728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764704"/>
            <a:ext cx="79208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Общеизвестно воздействие художественной литературы на формирование личности ребенка. Велика ее роль и в развитии речи дошкольника.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настоящее время современные информационные технологии, особым способом воздействуя на людей, ослабили интерес к книге и желание работать с ней. Ведь книга требует напряжения мысли, анализа прочитанного, будит творческое сознание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читателя, способствует генерации и освоению новых идей, но при условии внимательного и вдумчивого отношения к ней и систематического чтения. Художественная литература открывает и объясняет ребенку жизнь общества и природы, мир человеческих чувств и взаимоотношений. Она развивает мышление и воображение ребенка, обобщает его эмоции, дает прекрасные образцы русского литературного языка.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Детская книга остается одним из главных средств воспитания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важно показать, что книга - верный друг. 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D:\Проект Книжкина неделя\фото к проекту\IMG_20210322_130729.jpg"/>
          <p:cNvPicPr>
            <a:picLocks noChangeAspect="1" noChangeArrowheads="1"/>
          </p:cNvPicPr>
          <p:nvPr/>
        </p:nvPicPr>
        <p:blipFill>
          <a:blip r:embed="rId2" cstate="print"/>
          <a:srcRect l="3639" t="39952" r="-9" b="30894"/>
          <a:stretch>
            <a:fillRect/>
          </a:stretch>
        </p:blipFill>
        <p:spPr bwMode="auto">
          <a:xfrm>
            <a:off x="323528" y="1268760"/>
            <a:ext cx="5976664" cy="1356050"/>
          </a:xfrm>
          <a:prstGeom prst="rect">
            <a:avLst/>
          </a:prstGeom>
          <a:noFill/>
        </p:spPr>
      </p:pic>
      <p:pic>
        <p:nvPicPr>
          <p:cNvPr id="25602" name="Picture 2" descr="D:\Проект Книжкина неделя\фото к проекту\IMG_20210322_130734.jpg"/>
          <p:cNvPicPr>
            <a:picLocks noChangeAspect="1" noChangeArrowheads="1"/>
          </p:cNvPicPr>
          <p:nvPr/>
        </p:nvPicPr>
        <p:blipFill>
          <a:blip r:embed="rId3" cstate="print"/>
          <a:srcRect l="7031" t="29563" r="33594" b="33979"/>
          <a:stretch>
            <a:fillRect/>
          </a:stretch>
        </p:blipFill>
        <p:spPr bwMode="auto">
          <a:xfrm>
            <a:off x="683568" y="2420888"/>
            <a:ext cx="3283565" cy="151216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3528" y="404664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Анкетирование родителей «Книга в жизни ребенка»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Консультация для родителей  </a:t>
            </a: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«Книжки в вашем доме», «Воспитание сказкой»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5363" name="Picture 3" descr="C:\Users\Win10Pro\Desktop\Читаем вместе\IMG-20230405-WA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268760"/>
            <a:ext cx="2085696" cy="2780928"/>
          </a:xfrm>
          <a:prstGeom prst="rect">
            <a:avLst/>
          </a:prstGeom>
          <a:noFill/>
        </p:spPr>
      </p:pic>
      <p:pic>
        <p:nvPicPr>
          <p:cNvPr id="15364" name="Picture 4" descr="C:\Users\Win10Pro\Desktop\Читаем вместе\IMG-20230426-WA0013.jpg"/>
          <p:cNvPicPr>
            <a:picLocks noChangeAspect="1" noChangeArrowheads="1"/>
          </p:cNvPicPr>
          <p:nvPr/>
        </p:nvPicPr>
        <p:blipFill>
          <a:blip r:embed="rId5" cstate="print"/>
          <a:srcRect b="12500"/>
          <a:stretch>
            <a:fillRect/>
          </a:stretch>
        </p:blipFill>
        <p:spPr bwMode="auto">
          <a:xfrm>
            <a:off x="4139952" y="2204864"/>
            <a:ext cx="2160240" cy="2520280"/>
          </a:xfrm>
          <a:prstGeom prst="rect">
            <a:avLst/>
          </a:prstGeom>
          <a:noFill/>
        </p:spPr>
      </p:pic>
      <p:pic>
        <p:nvPicPr>
          <p:cNvPr id="15365" name="Picture 5" descr="C:\Users\Win10Pro\Desktop\Читаем вместе\IMG-20230426-WA0032.jpg"/>
          <p:cNvPicPr>
            <a:picLocks noChangeAspect="1" noChangeArrowheads="1"/>
          </p:cNvPicPr>
          <p:nvPr/>
        </p:nvPicPr>
        <p:blipFill>
          <a:blip r:embed="rId6" cstate="print"/>
          <a:srcRect r="3333" b="17500"/>
          <a:stretch>
            <a:fillRect/>
          </a:stretch>
        </p:blipFill>
        <p:spPr bwMode="auto">
          <a:xfrm>
            <a:off x="899592" y="4077072"/>
            <a:ext cx="2088232" cy="2376264"/>
          </a:xfrm>
          <a:prstGeom prst="rect">
            <a:avLst/>
          </a:prstGeom>
          <a:noFill/>
        </p:spPr>
      </p:pic>
      <p:pic>
        <p:nvPicPr>
          <p:cNvPr id="15366" name="Picture 6" descr="C:\Users\Win10Pro\Desktop\Читаем вместе\IMG_20221130_1614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4365104"/>
            <a:ext cx="2771800" cy="20788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491880" y="404664"/>
            <a:ext cx="47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«Моя любимая книга»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Выставки детских книг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9457" name="Picture 1" descr="C:\Users\Win10Pro\Desktop\Читаем вместе\IMG202304050752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429000"/>
            <a:ext cx="4211960" cy="3158970"/>
          </a:xfrm>
          <a:prstGeom prst="rect">
            <a:avLst/>
          </a:prstGeom>
          <a:noFill/>
        </p:spPr>
      </p:pic>
      <p:pic>
        <p:nvPicPr>
          <p:cNvPr id="19458" name="Picture 2" descr="C:\Users\Win10Pro\Desktop\Читаем вместе\IMG_20221130_1618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1196752"/>
            <a:ext cx="3840427" cy="2880320"/>
          </a:xfrm>
          <a:prstGeom prst="rect">
            <a:avLst/>
          </a:prstGeom>
          <a:noFill/>
        </p:spPr>
      </p:pic>
      <p:pic>
        <p:nvPicPr>
          <p:cNvPr id="19459" name="Picture 3" descr="C:\Users\Win10Pro\Desktop\Читаем вместе\IMG-20230405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60648"/>
            <a:ext cx="2808312" cy="37444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39552" y="404664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«Обними ребенка с книгой» ( семейное фото)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8433" name="Picture 1" descr="C:\Users\Win10Pro\Desktop\Читаем вместе\IMG-20210325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280831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4" name="Picture 2" descr="C:\Users\Win10Pro\Desktop\Читаем вместе\IMG-20221124-WA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908720"/>
            <a:ext cx="27003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C:\Users\Win10Pro\Desktop\Читаем вместе\IMG-20230411-WA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980728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5" descr="C:\Users\Win10Pro\Desktop\Читаем вместе\IMG-20230413-WA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140968"/>
            <a:ext cx="243027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C:\Users\Win10Pro\Desktop\Читаем вместе\IMG-20230411-WA00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3284984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404664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«Обними ребенка с книгой» ( семейное фото)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7409" name="Picture 1" descr="C:\Users\Win10Pro\Desktop\Читаем вместе\IMG-20230426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836712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0" name="Picture 2" descr="C:\Users\Win10Pro\Desktop\Читаем вместе\IMG-20230426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24744"/>
            <a:ext cx="335827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C:\Users\Win10Pro\Desktop\Читаем вместе\IMG-20230426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068960"/>
            <a:ext cx="237626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C:\Users\Win10Pro\Desktop\Читаем вместе\IMG-20230426-WA0031.jpg"/>
          <p:cNvPicPr>
            <a:picLocks noChangeAspect="1" noChangeArrowheads="1"/>
          </p:cNvPicPr>
          <p:nvPr/>
        </p:nvPicPr>
        <p:blipFill>
          <a:blip r:embed="rId5" cstate="print"/>
          <a:srcRect l="32821" t="10769" r="7692" b="6154"/>
          <a:stretch>
            <a:fillRect/>
          </a:stretch>
        </p:blipFill>
        <p:spPr bwMode="auto">
          <a:xfrm>
            <a:off x="683568" y="3212976"/>
            <a:ext cx="1546839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404664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рисунков «Мой любимый персонаж»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6385" name="Picture 1" descr="C:\Users\Win10Pro\Desktop\Читаем вместе\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836712"/>
            <a:ext cx="355239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C:\Users\Win10Pro\Desktop\Читаем вместе\IMG-20230426-WA0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908720"/>
            <a:ext cx="1656184" cy="2208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C:\Users\Win10Pro\Desktop\Читаем вместе\IMG-20230426-WA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2276872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6" descr="C:\Users\Win10Pro\Desktop\Читаем вместе\IMG-20230426-WA00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836712"/>
            <a:ext cx="216024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 descr="C:\Users\Win10Pro\Desktop\Читаем вместе\IMG-20230426-WA00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3356992"/>
            <a:ext cx="2411760" cy="3215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Win10Pro\Desktop\Читаем вместе\IMG-20230426-WA00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3429000"/>
            <a:ext cx="3660915" cy="2745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лако 2"/>
          <p:cNvSpPr/>
          <p:nvPr/>
        </p:nvSpPr>
        <p:spPr>
          <a:xfrm>
            <a:off x="251520" y="260648"/>
            <a:ext cx="4824536" cy="2592288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Книжка – это не игрушка,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– лучшая подружка!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Береги ее малышка –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Обо всем расскажет книжка!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Проект Книжкина неделя\фото к проекту\IMG_20210401_103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628800"/>
            <a:ext cx="2808312" cy="2106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D:\Проект Книжкина неделя\фото к проекту\IMG_20210401_104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24944"/>
            <a:ext cx="288032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572000" y="332656"/>
            <a:ext cx="3888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Акция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</a:rPr>
              <a:t>Книжкина</a:t>
            </a:r>
            <a:r>
              <a:rPr lang="ru-RU" sz="2800" b="1" dirty="0" smtClean="0">
                <a:solidFill>
                  <a:srgbClr val="FF0000"/>
                </a:solidFill>
              </a:rPr>
              <a:t> больница»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6" descr="C:\Users\Win10Pro\Desktop\Читаем вместе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780928"/>
            <a:ext cx="237626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332656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«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Книжкина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больница»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31" name="Picture 7" descr="C:\Users\Win10Pro\Desktop\Читаем вместе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510898"/>
            <a:ext cx="4968552" cy="3726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Win10Pro\Desktop\Читаем вместе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764705"/>
            <a:ext cx="1944216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Win10Pro\Desktop\Читаем вместе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764705"/>
            <a:ext cx="2088232" cy="2784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Win10Pro\Desktop\Читаем вместе\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908720"/>
            <a:ext cx="2088232" cy="2784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heel spokes="2"/>
  </p:transition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301</Words>
  <Application>Microsoft Office PowerPoint</Application>
  <PresentationFormat>Экран (4:3)</PresentationFormat>
  <Paragraphs>38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ДОШКОЛЬНОЕ ОБРАЗОВАТЕЛЬНОЕ УЧРЕЖДЕНИЕ «КРАСНОГОРСКИЙ ДЕТСКИЙ САД»</vt:lpstr>
      <vt:lpstr>АКТУАЛЬНОСТЬ: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 Windows</cp:lastModifiedBy>
  <cp:revision>94</cp:revision>
  <dcterms:created xsi:type="dcterms:W3CDTF">2014-06-15T09:49:01Z</dcterms:created>
  <dcterms:modified xsi:type="dcterms:W3CDTF">2023-04-27T12:12:38Z</dcterms:modified>
</cp:coreProperties>
</file>